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E559B7-FFF0-4CD8-9260-633468131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73C740-EECB-48E4-96B0-D42C384EE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03" y="1531231"/>
            <a:ext cx="5135784" cy="378764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0BC9E0-1901-4FD9-90B5-82D9EE51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07496C-9289-47AD-A071-DB647966C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957486"/>
            <a:ext cx="4175471" cy="3131913"/>
          </a:xfrm>
        </p:spPr>
        <p:txBody>
          <a:bodyPr>
            <a:normAutofit/>
          </a:bodyPr>
          <a:lstStyle/>
          <a:p>
            <a:r>
              <a:rPr lang="nl-NL" dirty="0"/>
              <a:t>Les 1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77CAFB-38B9-4E8D-96AD-0C86A73A7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165600"/>
            <a:ext cx="4192557" cy="17270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1">
                    <a:lumMod val="50000"/>
                    <a:lumOff val="50000"/>
                  </a:schemeClr>
                </a:solidFill>
              </a:rPr>
              <a:t>Werken in teams</a:t>
            </a:r>
          </a:p>
        </p:txBody>
      </p:sp>
    </p:spTree>
    <p:extLst>
      <p:ext uri="{BB962C8B-B14F-4D97-AF65-F5344CB8AC3E}">
        <p14:creationId xmlns:p14="http://schemas.microsoft.com/office/powerpoint/2010/main" val="58578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1E75C-4B9C-4AEC-A7DD-8E9B5D2E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404FCA-ACA5-42EE-B4AA-35FD7FBAC0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theorie</a:t>
            </a:r>
          </a:p>
          <a:p>
            <a:r>
              <a:rPr lang="nl-NL" dirty="0"/>
              <a:t>Uitleg praktijkopdracht (woensdag 23 januari)</a:t>
            </a:r>
          </a:p>
          <a:p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96953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Tijdelijke aanduiding voor inhoud 4" descr="Afbeelding met binnen, tafel&#10;&#10;Beschrijving is gegenereerd met hoge betrouwbaarheid">
            <a:extLst>
              <a:ext uri="{FF2B5EF4-FFF2-40B4-BE49-F238E27FC236}">
                <a16:creationId xmlns:a16="http://schemas.microsoft.com/office/drawing/2014/main" id="{8F94C049-AF39-4C3E-82D9-1DEA7301F5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alphaModFix amt="35000"/>
          </a:blip>
          <a:srcRect t="7531" b="121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3F93B8-86EF-45BF-A81B-529C6663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Werken</a:t>
            </a:r>
            <a:r>
              <a:rPr lang="en-US" sz="4800" dirty="0"/>
              <a:t> in Teams</a:t>
            </a:r>
            <a:br>
              <a:rPr lang="en-US" sz="4800" dirty="0"/>
            </a:br>
            <a:r>
              <a:rPr lang="en-US" sz="2400" dirty="0" err="1"/>
              <a:t>aan</a:t>
            </a:r>
            <a:r>
              <a:rPr lang="en-US" sz="2400" dirty="0"/>
              <a:t> de </a:t>
            </a:r>
            <a:r>
              <a:rPr lang="en-US" sz="2400" dirty="0" err="1"/>
              <a:t>orde</a:t>
            </a:r>
            <a:r>
              <a:rPr lang="en-US" sz="2400" dirty="0"/>
              <a:t> van de </a:t>
            </a:r>
            <a:r>
              <a:rPr lang="en-US" sz="2400" dirty="0" err="1"/>
              <a:t>dag</a:t>
            </a:r>
            <a:r>
              <a:rPr lang="en-US" sz="2400" dirty="0"/>
              <a:t> in de </a:t>
            </a:r>
            <a:r>
              <a:rPr lang="en-US" sz="2400" dirty="0" err="1"/>
              <a:t>beroepspraktijk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3456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D21FCB-56CB-4EFA-A79A-A9A8EC0F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aart, zoet, tafel, voedsel&#10;&#10;Beschrijving is gegenereerd met zeer hoge betrouwbaarheid">
            <a:extLst>
              <a:ext uri="{FF2B5EF4-FFF2-40B4-BE49-F238E27FC236}">
                <a16:creationId xmlns:a16="http://schemas.microsoft.com/office/drawing/2014/main" id="{FB517F0D-6545-417B-8B02-B8DF7CB28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61" y="937341"/>
            <a:ext cx="6200163" cy="4526117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027BD9-272C-4CC4-9396-1708F8B1F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1845936-ED15-413A-9162-96C7C965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pPr algn="l"/>
            <a:r>
              <a:rPr lang="nl-NL" sz="3200" dirty="0"/>
              <a:t>Verschillende soorten overlegvormen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C218DF-50BB-4539-8C8F-ADC61F8BFF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279" y="2357567"/>
            <a:ext cx="3893978" cy="3424107"/>
          </a:xfrm>
        </p:spPr>
        <p:txBody>
          <a:bodyPr>
            <a:normAutofit/>
          </a:bodyPr>
          <a:lstStyle/>
          <a:p>
            <a:r>
              <a:rPr lang="nl-NL" sz="1600" dirty="0"/>
              <a:t>Teamoverleg</a:t>
            </a:r>
          </a:p>
          <a:p>
            <a:r>
              <a:rPr lang="nl-NL" sz="1600" dirty="0"/>
              <a:t>Discussie</a:t>
            </a:r>
          </a:p>
          <a:p>
            <a:r>
              <a:rPr lang="nl-NL" sz="1600" dirty="0"/>
              <a:t>vergaderen</a:t>
            </a:r>
          </a:p>
        </p:txBody>
      </p:sp>
    </p:spTree>
    <p:extLst>
      <p:ext uri="{BB962C8B-B14F-4D97-AF65-F5344CB8AC3E}">
        <p14:creationId xmlns:p14="http://schemas.microsoft.com/office/powerpoint/2010/main" val="41433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10D21FCB-56CB-4EFA-A79A-A9A8EC0F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persoon, kind, tafel&#10;&#10;Beschrijving is gegenereerd met hoge betrouwbaarheid">
            <a:extLst>
              <a:ext uri="{FF2B5EF4-FFF2-40B4-BE49-F238E27FC236}">
                <a16:creationId xmlns:a16="http://schemas.microsoft.com/office/drawing/2014/main" id="{B3C72332-9CEF-496D-8D8C-3BF39BE39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61" y="2037869"/>
            <a:ext cx="6200163" cy="2325061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B1027BD9-272C-4CC4-9396-1708F8B1F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446A82-BB60-43C4-BE9D-DCD0F8FB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pPr algn="l"/>
            <a:r>
              <a:rPr lang="nl-NL" sz="3200"/>
              <a:t>teamoverleg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C24477-CC53-42FD-AA87-716C81D637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893978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500" dirty="0"/>
              <a:t>Een regelmatig overleg tussen het team en de leidinggevende waarin punten aan de orde komen die het hele team aangaan</a:t>
            </a:r>
          </a:p>
          <a:p>
            <a:pPr>
              <a:lnSpc>
                <a:spcPct val="110000"/>
              </a:lnSpc>
            </a:pPr>
            <a:endParaRPr lang="nl-NL" sz="1500" dirty="0"/>
          </a:p>
          <a:p>
            <a:pPr>
              <a:lnSpc>
                <a:spcPct val="110000"/>
              </a:lnSpc>
            </a:pPr>
            <a:r>
              <a:rPr lang="nl-NL" sz="1500" dirty="0"/>
              <a:t>Onderwerpen die aan bod komen tijdens het teamoverleg kunnen zijn;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500" dirty="0"/>
              <a:t>Nieuwe taakverdeling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500" dirty="0"/>
              <a:t>Ontwikkelingen in het werk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500" dirty="0"/>
              <a:t>Het functioneren van het team</a:t>
            </a:r>
          </a:p>
        </p:txBody>
      </p:sp>
    </p:spTree>
    <p:extLst>
      <p:ext uri="{BB962C8B-B14F-4D97-AF65-F5344CB8AC3E}">
        <p14:creationId xmlns:p14="http://schemas.microsoft.com/office/powerpoint/2010/main" val="364468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21CF63F0-BE01-4628-B426-983C4F185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5" y="1161968"/>
            <a:ext cx="6909479" cy="4542982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6B35D9-85F8-4D58-B7F6-377B4208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discussie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20E0A2-C94D-4E17-8A80-A5EF52D81A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700" dirty="0"/>
              <a:t>Is een gesprek over een bepaald thema met als doel kennis te nemen van elkaars standpunten</a:t>
            </a:r>
          </a:p>
          <a:p>
            <a:pPr>
              <a:lnSpc>
                <a:spcPct val="110000"/>
              </a:lnSpc>
            </a:pPr>
            <a:endParaRPr lang="nl-NL" sz="1700" dirty="0"/>
          </a:p>
          <a:p>
            <a:pPr>
              <a:lnSpc>
                <a:spcPct val="110000"/>
              </a:lnSpc>
            </a:pPr>
            <a:r>
              <a:rPr lang="nl-NL" sz="1700" dirty="0"/>
              <a:t>Onderwerpen die te sprake kunnen komen zijn;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700" dirty="0"/>
              <a:t>Meningen over werktijden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700" dirty="0"/>
              <a:t>Meningen over salaris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700" dirty="0"/>
              <a:t>Meningen over het beleid van de organisatie</a:t>
            </a:r>
          </a:p>
        </p:txBody>
      </p:sp>
    </p:spTree>
    <p:extLst>
      <p:ext uri="{BB962C8B-B14F-4D97-AF65-F5344CB8AC3E}">
        <p14:creationId xmlns:p14="http://schemas.microsoft.com/office/powerpoint/2010/main" val="18911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10D21FCB-56CB-4EFA-A79A-A9A8EC0F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binnen, tafel, muur, zitten&#10;&#10;Beschrijving is gegenereerd met zeer hoge betrouwbaarheid">
            <a:extLst>
              <a:ext uri="{FF2B5EF4-FFF2-40B4-BE49-F238E27FC236}">
                <a16:creationId xmlns:a16="http://schemas.microsoft.com/office/drawing/2014/main" id="{248707EA-D362-4DC5-AB71-C747EF586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61" y="1642609"/>
            <a:ext cx="6200163" cy="3115581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B1027BD9-272C-4CC4-9396-1708F8B1F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21CDAED-C062-4CF2-9819-E7734167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pPr algn="l"/>
            <a:r>
              <a:rPr lang="nl-NL" sz="3200"/>
              <a:t>vergaderen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E1F4B0-C040-4795-B383-5B8DE938E5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893978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600" dirty="0"/>
              <a:t>Een gestructureerd groepsgesprek waarbij deelnemers aan de hand van een agenda onderwerpen van gemeenschappelijk belang bespreken</a:t>
            </a:r>
          </a:p>
          <a:p>
            <a:pPr>
              <a:lnSpc>
                <a:spcPct val="110000"/>
              </a:lnSpc>
            </a:pPr>
            <a:endParaRPr lang="nl-NL" sz="1600" dirty="0"/>
          </a:p>
          <a:p>
            <a:pPr>
              <a:lnSpc>
                <a:spcPct val="110000"/>
              </a:lnSpc>
            </a:pPr>
            <a:r>
              <a:rPr lang="nl-NL" sz="1600" dirty="0"/>
              <a:t>Soorten vergaderingen: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600" dirty="0"/>
              <a:t>Informatieve vergadering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600" dirty="0"/>
              <a:t>Probleemoplossende vergadering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nl-NL" sz="1600" dirty="0"/>
              <a:t>Besluitvormende vergadering</a:t>
            </a:r>
          </a:p>
        </p:txBody>
      </p:sp>
    </p:spTree>
    <p:extLst>
      <p:ext uri="{BB962C8B-B14F-4D97-AF65-F5344CB8AC3E}">
        <p14:creationId xmlns:p14="http://schemas.microsoft.com/office/powerpoint/2010/main" val="6064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54285-5A89-4CAC-8F5C-EA7B0ABF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Uitleg praktijkopdracht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21C971-4EA3-4C31-9552-9C3F557CDF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Verdeling van de groep in twee groepen</a:t>
            </a:r>
          </a:p>
          <a:p>
            <a:r>
              <a:rPr lang="nl-NL" dirty="0"/>
              <a:t>Uitdelen van de opdracht</a:t>
            </a:r>
          </a:p>
          <a:p>
            <a:r>
              <a:rPr lang="nl-NL" dirty="0"/>
              <a:t>Bespreken van de opdracht</a:t>
            </a:r>
          </a:p>
        </p:txBody>
      </p:sp>
    </p:spTree>
    <p:extLst>
      <p:ext uri="{BB962C8B-B14F-4D97-AF65-F5344CB8AC3E}">
        <p14:creationId xmlns:p14="http://schemas.microsoft.com/office/powerpoint/2010/main" val="312130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Tijdelijke aanduiding voor inhoud 4" descr="Afbeelding met man, persoon, binnen&#10;&#10;Beschrijving is gegenereerd met zeer hoge betrouwbaarheid">
            <a:extLst>
              <a:ext uri="{FF2B5EF4-FFF2-40B4-BE49-F238E27FC236}">
                <a16:creationId xmlns:a16="http://schemas.microsoft.com/office/drawing/2014/main" id="{C9D23220-308D-4149-9952-110F9CD713A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alphaModFix amt="35000"/>
          </a:blip>
          <a:srcRect l="6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27E508-9B6C-4D81-B833-CDB8F134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Vragen??</a:t>
            </a:r>
          </a:p>
        </p:txBody>
      </p:sp>
    </p:spTree>
    <p:extLst>
      <p:ext uri="{BB962C8B-B14F-4D97-AF65-F5344CB8AC3E}">
        <p14:creationId xmlns:p14="http://schemas.microsoft.com/office/powerpoint/2010/main" val="3563453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161</Words>
  <Application>Microsoft Office PowerPoint</Application>
  <PresentationFormat>Breedbeeld</PresentationFormat>
  <Paragraphs>38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Tw Cen MT</vt:lpstr>
      <vt:lpstr>Druppel</vt:lpstr>
      <vt:lpstr>Les 1</vt:lpstr>
      <vt:lpstr>Vandaag</vt:lpstr>
      <vt:lpstr>Werken in Teams aan de orde van de dag in de beroepspraktijk</vt:lpstr>
      <vt:lpstr>Verschillende soorten overlegvormen</vt:lpstr>
      <vt:lpstr>teamoverleg</vt:lpstr>
      <vt:lpstr>discussie</vt:lpstr>
      <vt:lpstr>vergaderen</vt:lpstr>
      <vt:lpstr>Uitleg praktijkopdracht</vt:lpstr>
      <vt:lpstr>Vragen??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1</dc:title>
  <dc:creator>Harmjan Veenstra</dc:creator>
  <cp:lastModifiedBy>Harmjan Veenstra</cp:lastModifiedBy>
  <cp:revision>1</cp:revision>
  <dcterms:created xsi:type="dcterms:W3CDTF">2021-02-04T13:31:49Z</dcterms:created>
  <dcterms:modified xsi:type="dcterms:W3CDTF">2021-02-04T13:33:27Z</dcterms:modified>
</cp:coreProperties>
</file>